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sldIdLst>
    <p:sldId id="256" r:id="rId2"/>
    <p:sldId id="257" r:id="rId3"/>
    <p:sldId id="258" r:id="rId4"/>
    <p:sldId id="276" r:id="rId5"/>
    <p:sldId id="268" r:id="rId6"/>
    <p:sldId id="274" r:id="rId7"/>
    <p:sldId id="263" r:id="rId8"/>
    <p:sldId id="275" r:id="rId9"/>
    <p:sldId id="277" r:id="rId10"/>
    <p:sldId id="273" r:id="rId1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9468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76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10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17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70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7045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702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352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324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182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77067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49704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56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125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921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898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7BF6-6335-463E-B92C-2ADB83440233}" type="datetimeFigureOut">
              <a:rPr lang="et-EE" smtClean="0"/>
              <a:t>17.08.2020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CF5D23-7AD2-407E-86D6-D79606532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20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lzy.eu/" TargetMode="External"/><Relationship Id="rId2" Type="http://schemas.openxmlformats.org/officeDocument/2006/relationships/hyperlink" Target="http://www.spalding.e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4.png"/><Relationship Id="rId4" Type="http://schemas.openxmlformats.org/officeDocument/2006/relationships/image" Target="../media/image16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19399" y="5868127"/>
            <a:ext cx="3360372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67" b="1" dirty="0">
                <a:latin typeface="Dekar"/>
                <a:cs typeface="Dekar"/>
                <a:hlinkClick r:id="rId2"/>
              </a:rPr>
              <a:t>www.spalding.ee</a:t>
            </a:r>
            <a:endParaRPr lang="en-US" sz="1867" b="1" dirty="0">
              <a:latin typeface="Dekar"/>
              <a:cs typeface="Dekar"/>
            </a:endParaRPr>
          </a:p>
          <a:p>
            <a:r>
              <a:rPr lang="et-EE" sz="1867" b="1" dirty="0">
                <a:latin typeface="Dekar"/>
                <a:cs typeface="Dekar"/>
                <a:hlinkClick r:id="rId3"/>
              </a:rPr>
              <a:t>www.ballzy.eu</a:t>
            </a:r>
            <a:endParaRPr lang="et-EE" sz="1867" b="1" dirty="0">
              <a:latin typeface="Dekar"/>
              <a:cs typeface="Dekar"/>
            </a:endParaRPr>
          </a:p>
          <a:p>
            <a:endParaRPr lang="et-EE" sz="1867" b="1" dirty="0">
              <a:latin typeface="Dekar"/>
              <a:cs typeface="Dekar"/>
            </a:endParaRPr>
          </a:p>
          <a:p>
            <a:endParaRPr lang="en-US" sz="1867" b="1" dirty="0">
              <a:latin typeface="Dekar"/>
              <a:cs typeface="Dek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802" y="3585498"/>
            <a:ext cx="68013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733" b="1" dirty="0"/>
              <a:t>KORVPALLIVARUSTUS </a:t>
            </a:r>
          </a:p>
          <a:p>
            <a:pPr algn="ctr"/>
            <a:r>
              <a:rPr lang="et-EE" sz="3733" b="1" dirty="0"/>
              <a:t>20</a:t>
            </a:r>
            <a:r>
              <a:rPr lang="en-US" sz="3733" b="1" dirty="0"/>
              <a:t>20</a:t>
            </a:r>
            <a:r>
              <a:rPr lang="et-EE" sz="3733" b="1" dirty="0"/>
              <a:t>/20</a:t>
            </a:r>
            <a:r>
              <a:rPr lang="en-US" sz="3733" b="1" dirty="0"/>
              <a:t>21</a:t>
            </a:r>
            <a:endParaRPr lang="et-EE" sz="3733" b="1" dirty="0"/>
          </a:p>
        </p:txBody>
      </p:sp>
      <p:pic>
        <p:nvPicPr>
          <p:cNvPr id="7" name="Picture 2" descr="http://www.spalding-basketball.com/images/spalding_logo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675" y="4936441"/>
            <a:ext cx="1549819" cy="8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50" y="0"/>
            <a:ext cx="3113467" cy="4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4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475" y="734557"/>
            <a:ext cx="8788984" cy="23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36324" y="187234"/>
            <a:ext cx="825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latin typeface="Candara" panose="020E0502030303020204" pitchFamily="34" charset="0"/>
              </a:rPr>
              <a:t>SOODUSTUSED KLUBILE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6034" y="2866760"/>
            <a:ext cx="9742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 panose="020E0502030303020204" pitchFamily="34" charset="0"/>
              </a:rPr>
              <a:t>Saku</a:t>
            </a:r>
            <a:r>
              <a:rPr lang="en-US" sz="2000" b="1" dirty="0">
                <a:latin typeface="Candara" panose="020E0502030303020204" pitchFamily="34" charset="0"/>
              </a:rPr>
              <a:t> KK </a:t>
            </a:r>
            <a:r>
              <a:rPr lang="en-US" sz="2000" b="1" dirty="0" err="1">
                <a:latin typeface="Candara" panose="020E0502030303020204" pitchFamily="34" charset="0"/>
              </a:rPr>
              <a:t>liikmetele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latin typeface="Candara" panose="020E0502030303020204" pitchFamily="34" charset="0"/>
              </a:rPr>
              <a:t>kehtib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latin typeface="Candara" panose="020E0502030303020204" pitchFamily="34" charset="0"/>
              </a:rPr>
              <a:t>Ballzyst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latin typeface="Candara" panose="020E0502030303020204" pitchFamily="34" charset="0"/>
              </a:rPr>
              <a:t>ostu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latin typeface="Candara" panose="020E0502030303020204" pitchFamily="34" charset="0"/>
              </a:rPr>
              <a:t>sooritades</a:t>
            </a:r>
            <a:r>
              <a:rPr lang="en-US" sz="2000" b="1" dirty="0">
                <a:latin typeface="Candara" panose="020E0502030303020204" pitchFamily="34" charset="0"/>
              </a:rPr>
              <a:t>  -15 % </a:t>
            </a:r>
            <a:r>
              <a:rPr lang="en-US" sz="2000" b="1" dirty="0" err="1">
                <a:latin typeface="Candara" panose="020E0502030303020204" pitchFamily="34" charset="0"/>
              </a:rPr>
              <a:t>soodustus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latin typeface="Candara" panose="020E0502030303020204" pitchFamily="34" charset="0"/>
              </a:rPr>
              <a:t>tavahinnast</a:t>
            </a:r>
            <a:r>
              <a:rPr lang="en-US" sz="2000" b="1" dirty="0">
                <a:latin typeface="Candara" panose="020E0502030303020204" pitchFamily="34" charset="0"/>
              </a:rPr>
              <a:t>.</a:t>
            </a:r>
          </a:p>
          <a:p>
            <a:endParaRPr lang="et-EE" sz="2000" b="1" dirty="0">
              <a:latin typeface="Candara" panose="020E0502030303020204" pitchFamily="34" charset="0"/>
            </a:endParaRPr>
          </a:p>
          <a:p>
            <a:r>
              <a:rPr lang="et-EE" sz="2000" b="1" dirty="0">
                <a:latin typeface="Candara" panose="020E0502030303020204" pitchFamily="34" charset="0"/>
              </a:rPr>
              <a:t>Pakutavaid tooteid on võimalik proovida Ballzy Showruumis Pärnu mnt. 142a, Fifaa kontoris, esimesel korrusel. Showruum on avatud tööpäeviti 9.00-17.00</a:t>
            </a:r>
          </a:p>
          <a:p>
            <a:endParaRPr lang="et-EE" sz="2400" b="1" dirty="0">
              <a:latin typeface="Candara" panose="020E0502030303020204" pitchFamily="34" charset="0"/>
            </a:endParaRPr>
          </a:p>
          <a:p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6881" y="6286263"/>
            <a:ext cx="839872" cy="272957"/>
          </a:xfrm>
        </p:spPr>
        <p:txBody>
          <a:bodyPr/>
          <a:lstStyle/>
          <a:p>
            <a:r>
              <a:rPr lang="et-EE" dirty="0"/>
              <a:t>19</a:t>
            </a:r>
          </a:p>
        </p:txBody>
      </p:sp>
      <p:pic>
        <p:nvPicPr>
          <p:cNvPr id="10" name="Picture 9" descr="P:\AND1\KLUBIDELE KATALOOGID\LOGOD - VALGED\Spalding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79" y="153533"/>
            <a:ext cx="1443892" cy="7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8" y="-282241"/>
            <a:ext cx="1141243" cy="16143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7BE4E0-2200-464A-BD84-3152B6782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39" y="944020"/>
            <a:ext cx="2967645" cy="1612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FF5D9A-77C2-4CB9-A25E-D4A6DA545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" y="6152624"/>
            <a:ext cx="883664" cy="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6881" y="6286263"/>
            <a:ext cx="839872" cy="272957"/>
          </a:xfrm>
        </p:spPr>
        <p:txBody>
          <a:bodyPr/>
          <a:lstStyle/>
          <a:p>
            <a:fld id="{19F3C413-2067-49B6-9803-210AF38A6B2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27707" y="579765"/>
            <a:ext cx="798391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8633" y="1649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Candara" panose="020E0502030303020204" pitchFamily="34" charset="0"/>
              </a:rPr>
              <a:t>SAKU KK MÄNGUVORM</a:t>
            </a: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://www.spalding-basketball.com/fileadmin/_processed_/a/f/csm_300214011_4f8279cf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4" y="1011755"/>
            <a:ext cx="3400427" cy="34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palding-basketball.com/fileadmin/_processed_/2/3/csm_300214004_cefb5d45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01" y="2288871"/>
            <a:ext cx="3462115" cy="34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palding-basketball.com/fileadmin/_processed_/8/e/csm_300514003_55e68fb99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20" y="1354273"/>
            <a:ext cx="2924851" cy="29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15"/>
          <p:cNvSpPr txBox="1"/>
          <p:nvPr/>
        </p:nvSpPr>
        <p:spPr>
          <a:xfrm>
            <a:off x="4085869" y="1116485"/>
            <a:ext cx="388348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Laste suurused: 116, 128, 140, 152, 164 cm</a:t>
            </a:r>
          </a:p>
          <a:p>
            <a:pPr marL="12700" marR="5080"/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lang="et-EE"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Suurused: S-4XL</a:t>
            </a:r>
          </a:p>
          <a:p>
            <a:pPr marL="12700" marR="5080"/>
            <a:endParaRPr lang="et-EE" sz="1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Materjal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polüester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t-EE"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 g/m2</a:t>
            </a:r>
            <a:endParaRPr lang="et-EE" sz="1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endParaRPr lang="et-EE" sz="1000" b="1" spc="-5" dirty="0">
              <a:cs typeface="Candar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86635" y="4745138"/>
            <a:ext cx="3020084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63 €</a:t>
            </a:r>
            <a:endParaRPr lang="et-E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93" y="2659623"/>
            <a:ext cx="423225" cy="3573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80" y="3662577"/>
            <a:ext cx="423225" cy="357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83" y="1415659"/>
            <a:ext cx="562892" cy="796220"/>
          </a:xfrm>
          <a:prstGeom prst="rect">
            <a:avLst/>
          </a:prstGeom>
        </p:spPr>
      </p:pic>
      <p:pic>
        <p:nvPicPr>
          <p:cNvPr id="18" name="Picture 17" descr="P:\AND1\KLUBIDELE KATALOOGID\LOGOD - VALGED\Spalding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79" y="153533"/>
            <a:ext cx="1443892" cy="7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8034" y="4899026"/>
            <a:ext cx="2560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NB! Hind sisaldab logo, nime ja nmbrite trükki vormile. Komplektis sinine, valge särk ning sinised püksid.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26" y="2541618"/>
            <a:ext cx="590106" cy="8347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92" y="3856312"/>
            <a:ext cx="416331" cy="3515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8" y="-282241"/>
            <a:ext cx="1141243" cy="16143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90" y="3168205"/>
            <a:ext cx="1306664" cy="6881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2" y="2051983"/>
            <a:ext cx="1210250" cy="637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69C734-FA25-40C7-9E5E-1A8C91399F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" y="6152624"/>
            <a:ext cx="883664" cy="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6881" y="6286263"/>
            <a:ext cx="839872" cy="272957"/>
          </a:xfrm>
        </p:spPr>
        <p:txBody>
          <a:bodyPr/>
          <a:lstStyle/>
          <a:p>
            <a:fld id="{19F3C413-2067-49B6-9803-210AF38A6B2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633" y="1649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Candara" panose="020E0502030303020204" pitchFamily="34" charset="0"/>
              </a:rPr>
              <a:t>SAKU KK SOOJENDUSSÄRK</a:t>
            </a: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6146" name="Picture 2" descr="http://www.spalding-basketball.com/fileadmin/_processed_/5/2/csm_300214103_1c635778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97" y="1461107"/>
            <a:ext cx="3714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15"/>
          <p:cNvSpPr txBox="1"/>
          <p:nvPr/>
        </p:nvSpPr>
        <p:spPr>
          <a:xfrm>
            <a:off x="5219665" y="2044531"/>
            <a:ext cx="388348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Laste suurused: 116, 128, 140, 152, 164 cm</a:t>
            </a:r>
          </a:p>
          <a:p>
            <a:pPr marL="12700" marR="5080"/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lang="et-EE"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Suurused: S-4XL</a:t>
            </a:r>
          </a:p>
          <a:p>
            <a:pPr marL="12700" marR="5080"/>
            <a:endParaRPr lang="et-EE" sz="1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Materjal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polüester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t-EE"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 g/m2</a:t>
            </a:r>
            <a:endParaRPr lang="et-EE" sz="1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endParaRPr lang="et-EE" sz="1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9095" y="3016680"/>
            <a:ext cx="134107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24 €</a:t>
            </a:r>
            <a:endParaRPr lang="et-E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27707" y="579765"/>
            <a:ext cx="798391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6" y="2130704"/>
            <a:ext cx="1238471" cy="17518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58" y="4699203"/>
            <a:ext cx="371297" cy="313506"/>
          </a:xfrm>
          <a:prstGeom prst="rect">
            <a:avLst/>
          </a:prstGeom>
        </p:spPr>
      </p:pic>
      <p:pic>
        <p:nvPicPr>
          <p:cNvPr id="26" name="Picture 25" descr="P:\AND1\KLUBIDELE KATALOOGID\LOGOD - VALGED\Spalding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79" y="153533"/>
            <a:ext cx="1443892" cy="7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59894" y="4612599"/>
            <a:ext cx="2560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NB! Hind sisaldab logo, nime ja numbri trükki särgile.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8" y="-282241"/>
            <a:ext cx="1141243" cy="16143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C7C4AE-090A-44C0-BF3A-0CFB8709C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" y="6152624"/>
            <a:ext cx="883664" cy="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2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6881" y="6286263"/>
            <a:ext cx="839872" cy="272957"/>
          </a:xfrm>
        </p:spPr>
        <p:txBody>
          <a:bodyPr/>
          <a:lstStyle/>
          <a:p>
            <a:fld id="{19F3C413-2067-49B6-9803-210AF38A6B2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633" y="1649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Candara" panose="020E0502030303020204" pitchFamily="34" charset="0"/>
              </a:rPr>
              <a:t>SAKU KK PÖÖRATAV TREENINGVORM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5219665" y="2044531"/>
            <a:ext cx="388348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Laste suurused: 116, 128, 140, 152, 164 cm</a:t>
            </a:r>
          </a:p>
          <a:p>
            <a:pPr marL="12700" marR="5080"/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lang="et-EE"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Suurused: S-4XL</a:t>
            </a:r>
          </a:p>
          <a:p>
            <a:pPr marL="12700" marR="5080"/>
            <a:endParaRPr lang="et-EE" sz="1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Materjal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polüester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t-EE"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 g/m2</a:t>
            </a:r>
            <a:endParaRPr lang="et-EE" sz="1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endParaRPr lang="et-EE" sz="1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29453" y="3001116"/>
            <a:ext cx="1696097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200" b="1" dirty="0">
                <a:latin typeface="Arial" panose="020B0604020202020204" pitchFamily="34" charset="0"/>
                <a:cs typeface="Arial" panose="020B0604020202020204" pitchFamily="34" charset="0"/>
              </a:rPr>
              <a:t>Särk: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t-E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</a:p>
          <a:p>
            <a:endParaRPr lang="et-E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400" b="1" dirty="0">
                <a:latin typeface="Arial" panose="020B0604020202020204" pitchFamily="34" charset="0"/>
                <a:cs typeface="Arial" panose="020B0604020202020204" pitchFamily="34" charset="0"/>
              </a:rPr>
              <a:t>Püksid: </a:t>
            </a:r>
            <a:r>
              <a:rPr lang="et-E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20 €</a:t>
            </a:r>
            <a:endParaRPr lang="et-EE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27707" y="579765"/>
            <a:ext cx="798391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P:\AND1\KLUBIDELE KATALOOGID\LOGOD - VALGED\Spalding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79" y="153533"/>
            <a:ext cx="1443892" cy="7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188032" y="4252749"/>
            <a:ext cx="2560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NB! Hind sisaldab logo, nime ja numbri trükki särgile ning pükstele mõlemale poole.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8" y="-282241"/>
            <a:ext cx="1141243" cy="1614306"/>
          </a:xfrm>
          <a:prstGeom prst="rect">
            <a:avLst/>
          </a:prstGeom>
        </p:spPr>
      </p:pic>
      <p:pic>
        <p:nvPicPr>
          <p:cNvPr id="1026" name="Picture 2" descr="http://www.spalding-basketball.com/fileadmin/_processed_/4/c/csm_300202502_b_7b72f3d6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30" y="1466306"/>
            <a:ext cx="2168431" cy="21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palding-basketball.com/fileadmin/_processed_/2/a/csm_300202502_back_b_0613fd76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20" y="1511754"/>
            <a:ext cx="2122982" cy="21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palding-basketball.com/fileadmin/_processed_/2/d/csm_300502502_b_7773ed6e3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85" y="3915112"/>
            <a:ext cx="1783270" cy="178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64" y="5288725"/>
            <a:ext cx="348529" cy="2942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44" y="2585883"/>
            <a:ext cx="298771" cy="252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60" y="1686498"/>
            <a:ext cx="377346" cy="533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48" y="2129541"/>
            <a:ext cx="854365" cy="4499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75" y="2044531"/>
            <a:ext cx="814254" cy="68752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39726" y="1695051"/>
            <a:ext cx="92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11D2BB-46CB-4BD7-91EC-2F65E790A9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" y="6152624"/>
            <a:ext cx="883664" cy="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0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6881" y="6286263"/>
            <a:ext cx="839872" cy="272957"/>
          </a:xfrm>
        </p:spPr>
        <p:txBody>
          <a:bodyPr/>
          <a:lstStyle/>
          <a:p>
            <a:fld id="{19F3C413-2067-49B6-9803-210AF38A6B2D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27707" y="579765"/>
            <a:ext cx="798391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8633" y="1649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Candara" panose="020E0502030303020204" pitchFamily="34" charset="0"/>
              </a:rPr>
              <a:t>SAKU KK </a:t>
            </a:r>
            <a:r>
              <a:rPr lang="en-US" b="1" dirty="0">
                <a:latin typeface="Candara" panose="020E0502030303020204" pitchFamily="34" charset="0"/>
              </a:rPr>
              <a:t>JAKID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5791" y="4355941"/>
            <a:ext cx="3041375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t-EE" sz="1000" b="1" dirty="0">
                <a:cs typeface="Dekar"/>
              </a:rPr>
              <a:t>Pika lukuga dressipluus</a:t>
            </a:r>
          </a:p>
          <a:p>
            <a:pPr>
              <a:lnSpc>
                <a:spcPct val="80000"/>
              </a:lnSpc>
            </a:pPr>
            <a:endParaRPr lang="et-EE" sz="1000" b="1" dirty="0">
              <a:cs typeface="Dekar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cs typeface="Dekar"/>
              </a:rPr>
              <a:t>Tootekood: 300302103</a:t>
            </a:r>
          </a:p>
          <a:p>
            <a:pPr>
              <a:lnSpc>
                <a:spcPct val="80000"/>
              </a:lnSpc>
            </a:pPr>
            <a:endParaRPr lang="et-EE" sz="1000" b="1" dirty="0">
              <a:cs typeface="Dekar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cs typeface="Dekar"/>
              </a:rPr>
              <a:t>Materjal: 100 % polüester 200 g/m2</a:t>
            </a:r>
          </a:p>
          <a:p>
            <a:pPr>
              <a:lnSpc>
                <a:spcPct val="80000"/>
              </a:lnSpc>
            </a:pPr>
            <a:endParaRPr lang="et-EE" sz="1000" b="1" dirty="0">
              <a:cs typeface="Dekar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cs typeface="Dekar"/>
              </a:rPr>
              <a:t>Laste suurused : 116 ; 128 ; 140 ; 152; 164 cm</a:t>
            </a:r>
          </a:p>
          <a:p>
            <a:pPr>
              <a:lnSpc>
                <a:spcPct val="80000"/>
              </a:lnSpc>
            </a:pPr>
            <a:r>
              <a:rPr lang="et-EE" sz="1000" b="1" dirty="0">
                <a:cs typeface="Dekar"/>
              </a:rPr>
              <a:t>Täiskasvanute suurused: S-4XL</a:t>
            </a:r>
            <a:r>
              <a:rPr lang="et-EE" sz="1000" b="1" dirty="0">
                <a:solidFill>
                  <a:schemeClr val="tx2">
                    <a:lumMod val="75000"/>
                  </a:schemeClr>
                </a:solidFill>
                <a:cs typeface="Dekar"/>
              </a:rPr>
              <a:t>	</a:t>
            </a:r>
            <a:r>
              <a:rPr lang="et-EE" sz="1600" b="1" dirty="0">
                <a:solidFill>
                  <a:schemeClr val="tx2">
                    <a:lumMod val="75000"/>
                  </a:schemeClr>
                </a:solidFill>
                <a:cs typeface="Dekar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t-EE" sz="1600" dirty="0">
                <a:cs typeface="Dekar"/>
              </a:rPr>
              <a:t>			</a:t>
            </a:r>
          </a:p>
        </p:txBody>
      </p:sp>
      <p:sp>
        <p:nvSpPr>
          <p:cNvPr id="24" name="TextBox 17"/>
          <p:cNvSpPr txBox="1"/>
          <p:nvPr/>
        </p:nvSpPr>
        <p:spPr>
          <a:xfrm>
            <a:off x="3310196" y="42393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32 € </a:t>
            </a:r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P:\AND1\KLUBIDELE KATALOOGID\LOGOD - VALGED\Spalding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79" y="153533"/>
            <a:ext cx="1443892" cy="7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83" y="4716472"/>
            <a:ext cx="371289" cy="3135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05" y="1633206"/>
            <a:ext cx="458261" cy="648218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746852" y="5747133"/>
            <a:ext cx="3235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NB! Hind sisaldab logo ja numbri/initsiaali trükki.</a:t>
            </a: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Dressipluusil seljal SAKU K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8" y="-282241"/>
            <a:ext cx="1141243" cy="1614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8" y="1110867"/>
            <a:ext cx="2872598" cy="2872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18" y="3375047"/>
            <a:ext cx="328404" cy="2772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02" y="1583780"/>
            <a:ext cx="466045" cy="65922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137D73-6B18-4179-9A89-225BDE3E11BB}"/>
              </a:ext>
            </a:extLst>
          </p:cNvPr>
          <p:cNvSpPr/>
          <p:nvPr/>
        </p:nvSpPr>
        <p:spPr>
          <a:xfrm>
            <a:off x="5607252" y="1154461"/>
            <a:ext cx="4572000" cy="13254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t-EE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UUS!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Vaba-aja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talvejope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Tootekood: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20976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Materjal: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polüester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Laste suurused: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90/100 ; 110/120 ; 130/140 ; 150/160 cm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Täiskasvanute suurused: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S –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XL</a:t>
            </a:r>
            <a:r>
              <a:rPr lang="et-EE" sz="1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Dekar"/>
              </a:rPr>
              <a:t>	</a:t>
            </a:r>
            <a:endParaRPr lang="et-EE" sz="1000" dirty="0"/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A79D37EA-2CB9-44BF-A995-FC63C536CA20}"/>
              </a:ext>
            </a:extLst>
          </p:cNvPr>
          <p:cNvSpPr txBox="1"/>
          <p:nvPr/>
        </p:nvSpPr>
        <p:spPr>
          <a:xfrm>
            <a:off x="7158411" y="123637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 </a:t>
            </a:r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37D3009-91F5-4CA1-B9E6-80B154938D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" y="6152624"/>
            <a:ext cx="883664" cy="480271"/>
          </a:xfrm>
          <a:prstGeom prst="rect">
            <a:avLst/>
          </a:prstGeom>
        </p:spPr>
      </p:pic>
      <p:pic>
        <p:nvPicPr>
          <p:cNvPr id="9" name="Picture 8" descr="A person in a blue shirt&#10;&#10;Description automatically generated">
            <a:extLst>
              <a:ext uri="{FF2B5EF4-FFF2-40B4-BE49-F238E27FC236}">
                <a16:creationId xmlns:a16="http://schemas.microsoft.com/office/drawing/2014/main" id="{ECFF11B6-E695-4189-9094-EA3915F9AC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86" y="2547166"/>
            <a:ext cx="2784439" cy="34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6881" y="6286263"/>
            <a:ext cx="839872" cy="272957"/>
          </a:xfrm>
        </p:spPr>
        <p:txBody>
          <a:bodyPr/>
          <a:lstStyle/>
          <a:p>
            <a:fld id="{19F3C413-2067-49B6-9803-210AF38A6B2D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27707" y="579765"/>
            <a:ext cx="798391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8633" y="1649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Candara" panose="020E0502030303020204" pitchFamily="34" charset="0"/>
              </a:rPr>
              <a:t>SAKU KK VABA-AJA </a:t>
            </a:r>
            <a:r>
              <a:rPr lang="en-US" b="1" dirty="0">
                <a:latin typeface="Candara" panose="020E0502030303020204" pitchFamily="34" charset="0"/>
              </a:rPr>
              <a:t>KOMPLEKT</a:t>
            </a:r>
          </a:p>
        </p:txBody>
      </p:sp>
      <p:pic>
        <p:nvPicPr>
          <p:cNvPr id="34" name="Picture 33" descr="P:\AND1\KLUBIDELE KATALOOGID\LOGOD - VALGED\Spalding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79" y="153533"/>
            <a:ext cx="1443892" cy="7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8" y="-282241"/>
            <a:ext cx="1141243" cy="1614306"/>
          </a:xfrm>
          <a:prstGeom prst="rect">
            <a:avLst/>
          </a:prstGeom>
        </p:spPr>
      </p:pic>
      <p:pic>
        <p:nvPicPr>
          <p:cNvPr id="21" name="Picture 4" descr="http://www.spalding-basketball.com/fileadmin/_processed_/1/8/csm_300208504_b_6caa6e0e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19" y="799730"/>
            <a:ext cx="3190144" cy="31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345607" y="4188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et-EE" sz="1000" b="1" dirty="0">
              <a:latin typeface="Futura Condensed Medium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Futura Condensed Medium"/>
                <a:cs typeface="Arial" panose="020B0604020202020204" pitchFamily="34" charset="0"/>
              </a:rPr>
              <a:t>Kapuutsiga pusa</a:t>
            </a:r>
            <a:r>
              <a:rPr lang="en-US" sz="1000" b="1" dirty="0">
                <a:latin typeface="Futura Condensed Medium"/>
                <a:cs typeface="Arial" panose="020B0604020202020204" pitchFamily="34" charset="0"/>
              </a:rPr>
              <a:t> TEAM</a:t>
            </a:r>
            <a:endParaRPr lang="et-EE" sz="1000" b="1" dirty="0">
              <a:latin typeface="Futura Condensed Medium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t-EE" sz="1000" b="1" dirty="0">
              <a:latin typeface="Futura Condensed Medium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Futura Condensed Medium"/>
                <a:cs typeface="Arial" panose="020B0604020202020204" pitchFamily="34" charset="0"/>
              </a:rPr>
              <a:t>Tootekood: 300208504</a:t>
            </a:r>
          </a:p>
          <a:p>
            <a:pPr>
              <a:lnSpc>
                <a:spcPct val="80000"/>
              </a:lnSpc>
            </a:pPr>
            <a:endParaRPr lang="et-EE" sz="1000" b="1" dirty="0">
              <a:latin typeface="Futura Condensed Medium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Futura Condensed Medium"/>
                <a:cs typeface="Arial" panose="020B0604020202020204" pitchFamily="34" charset="0"/>
              </a:rPr>
              <a:t>Materjal: 80 % puuvill ; 20 % polüester 290 g/m2</a:t>
            </a:r>
          </a:p>
          <a:p>
            <a:pPr>
              <a:lnSpc>
                <a:spcPct val="80000"/>
              </a:lnSpc>
            </a:pPr>
            <a:endParaRPr lang="et-EE" sz="1000" b="1" dirty="0">
              <a:latin typeface="Futura Condensed Medium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Futura Condensed Medium"/>
                <a:cs typeface="Arial" panose="020B0604020202020204" pitchFamily="34" charset="0"/>
              </a:rPr>
              <a:t>Laste suurused: </a:t>
            </a:r>
            <a:r>
              <a:rPr lang="en-US" sz="1000" b="1" dirty="0">
                <a:latin typeface="Futura Condensed Medium"/>
                <a:cs typeface="Arial" panose="020B0604020202020204" pitchFamily="34" charset="0"/>
              </a:rPr>
              <a:t>116; </a:t>
            </a:r>
            <a:r>
              <a:rPr lang="et-EE" sz="1000" b="1" dirty="0">
                <a:latin typeface="Futura Condensed Medium"/>
                <a:cs typeface="Arial" panose="020B0604020202020204" pitchFamily="34" charset="0"/>
              </a:rPr>
              <a:t>128 ; 140 ; 152 ; 164 cm</a:t>
            </a: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Futura Condensed Medium"/>
                <a:cs typeface="Arial" panose="020B0604020202020204" pitchFamily="34" charset="0"/>
              </a:rPr>
              <a:t>Täiskasvanute suurused: S – 4XL</a:t>
            </a:r>
            <a:r>
              <a:rPr lang="et-EE" sz="1000" b="1" dirty="0">
                <a:solidFill>
                  <a:schemeClr val="tx2">
                    <a:lumMod val="75000"/>
                  </a:schemeClr>
                </a:solidFill>
                <a:latin typeface="Futura Condensed Medium"/>
                <a:cs typeface="Dekar"/>
              </a:rPr>
              <a:t>	</a:t>
            </a:r>
            <a:endParaRPr lang="et-EE" sz="1000" dirty="0">
              <a:latin typeface="Futura Condensed Medium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07252" y="1154461"/>
            <a:ext cx="4572000" cy="13254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t-EE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UUS!</a:t>
            </a:r>
          </a:p>
          <a:p>
            <a:pPr>
              <a:lnSpc>
                <a:spcPct val="80000"/>
              </a:lnSpc>
            </a:pP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Dressipüksid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TEAM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Tootekood: </a:t>
            </a:r>
            <a:r>
              <a:rPr lang="et-EE" sz="1000" b="1" dirty="0">
                <a:latin typeface="Futura Md BT" panose="020B0602020204020303" pitchFamily="34" charset="0"/>
                <a:cs typeface="Arial" panose="020B0604020202020204" pitchFamily="34" charset="0"/>
              </a:rPr>
              <a:t>300508201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Materjal: 80 % puuvill ; 20 % polüester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290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 g/m2</a:t>
            </a:r>
          </a:p>
          <a:p>
            <a:pPr>
              <a:lnSpc>
                <a:spcPct val="80000"/>
              </a:lnSpc>
            </a:pP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Laste suurused: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116; 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128 ; 140 ; 152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; 164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Täiskasvanute suurused: S –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XL</a:t>
            </a:r>
            <a:r>
              <a:rPr lang="et-EE" sz="1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Dekar"/>
              </a:rPr>
              <a:t>	</a:t>
            </a:r>
            <a:endParaRPr lang="et-EE" sz="1000" dirty="0"/>
          </a:p>
        </p:txBody>
      </p:sp>
      <p:sp>
        <p:nvSpPr>
          <p:cNvPr id="26" name="TextBox 17"/>
          <p:cNvSpPr txBox="1"/>
          <p:nvPr/>
        </p:nvSpPr>
        <p:spPr>
          <a:xfrm>
            <a:off x="2963489" y="417076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36 € </a:t>
            </a:r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7237698" y="118075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 </a:t>
            </a:r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76" y="3492347"/>
            <a:ext cx="218800" cy="18474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345607" y="5743014"/>
            <a:ext cx="32357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NB! Hind sisaldab logo ja numbri/initsiaali trükki.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16" y="1853241"/>
            <a:ext cx="929029" cy="1314126"/>
          </a:xfrm>
          <a:prstGeom prst="rect">
            <a:avLst/>
          </a:prstGeom>
        </p:spPr>
      </p:pic>
      <p:pic>
        <p:nvPicPr>
          <p:cNvPr id="28" name="Picture 8" descr="http://www.spalding-basketball.com/fileadmin/_processed_/0/2/csm_300508201_b_737ceea2ac.jpg">
            <a:extLst>
              <a:ext uri="{FF2B5EF4-FFF2-40B4-BE49-F238E27FC236}">
                <a16:creationId xmlns:a16="http://schemas.microsoft.com/office/drawing/2014/main" id="{415ABDF4-6B63-42D2-9151-58316638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60" y="2822293"/>
            <a:ext cx="2936944" cy="29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C2E334-1CF9-43CD-97DE-D0BFDA08F1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05" y="5229802"/>
            <a:ext cx="218800" cy="1847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603253-32D1-4B55-9288-959B05500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05" y="3260784"/>
            <a:ext cx="469949" cy="6647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222ADF-7888-4959-B312-81A2CAD467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" y="6152624"/>
            <a:ext cx="883664" cy="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8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6881" y="6286263"/>
            <a:ext cx="839872" cy="272957"/>
          </a:xfrm>
        </p:spPr>
        <p:txBody>
          <a:bodyPr/>
          <a:lstStyle/>
          <a:p>
            <a:fld id="{19F3C413-2067-49B6-9803-210AF38A6B2D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27707" y="579765"/>
            <a:ext cx="798391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8633" y="1649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Candara" panose="020E0502030303020204" pitchFamily="34" charset="0"/>
              </a:rPr>
              <a:t>SELJA-JA SPORDIKOTID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8977" y="42666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Seljakott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TEAM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Tootekood: 300454302</a:t>
            </a:r>
          </a:p>
          <a:p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Suurus: 50 x 40 x 25 cm /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0 liitrit</a:t>
            </a:r>
          </a:p>
          <a:p>
            <a:endParaRPr lang="et-EE" sz="10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796" y="3984881"/>
            <a:ext cx="214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8977" y="529158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NB! Hind sisaldab logo ja numbri trükki.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404">
            <a:off x="8749505" y="3509309"/>
            <a:ext cx="582002" cy="823251"/>
          </a:xfrm>
          <a:prstGeom prst="rect">
            <a:avLst/>
          </a:prstGeom>
        </p:spPr>
      </p:pic>
      <p:pic>
        <p:nvPicPr>
          <p:cNvPr id="26" name="Picture 25" descr="P:\AND1\KLUBIDELE KATALOOGID\LOGOD - VALGED\Spalding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79" y="153533"/>
            <a:ext cx="1443892" cy="7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8" y="-282241"/>
            <a:ext cx="1141243" cy="1614306"/>
          </a:xfrm>
          <a:prstGeom prst="rect">
            <a:avLst/>
          </a:prstGeom>
        </p:spPr>
      </p:pic>
      <p:pic>
        <p:nvPicPr>
          <p:cNvPr id="1026" name="Picture 2" descr="http://www.spalding-basketball.com/fileadmin/_processed_/0/d/csm_300454302_b_f08e7f53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93" y="950151"/>
            <a:ext cx="2946114" cy="29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72" y="1871106"/>
            <a:ext cx="324665" cy="2741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481">
            <a:off x="3350488" y="973436"/>
            <a:ext cx="756820" cy="1070535"/>
          </a:xfrm>
          <a:prstGeom prst="rect">
            <a:avLst/>
          </a:prstGeom>
        </p:spPr>
      </p:pic>
      <p:pic>
        <p:nvPicPr>
          <p:cNvPr id="21" name="Picture 2" descr="http://www.spalding-basketball.com/fileadmin/_processed_/2/f/csm_300453303_b_2121d18e01.jpg">
            <a:extLst>
              <a:ext uri="{FF2B5EF4-FFF2-40B4-BE49-F238E27FC236}">
                <a16:creationId xmlns:a16="http://schemas.microsoft.com/office/drawing/2014/main" id="{D68422CB-ABD9-426E-A843-A68817163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58" y="2992877"/>
            <a:ext cx="2690423" cy="26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5C152ED-8AD7-4509-9CE8-CC3E4951F56D}"/>
              </a:ext>
            </a:extLst>
          </p:cNvPr>
          <p:cNvSpPr/>
          <p:nvPr/>
        </p:nvSpPr>
        <p:spPr>
          <a:xfrm>
            <a:off x="5721223" y="1687705"/>
            <a:ext cx="4572000" cy="10792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Duffle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spordikott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Saab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kasutada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nii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selja-kui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spordikotina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Tootekood: 30045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3303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Suurus: 5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 cm /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 liitrit</a:t>
            </a:r>
            <a:r>
              <a:rPr lang="et-EE" sz="1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Dekar"/>
              </a:rPr>
              <a:t>	</a:t>
            </a:r>
            <a:endParaRPr lang="et-EE" sz="1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C98E6D-F142-4D91-A83A-84448323A9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939">
            <a:off x="6556442" y="4064565"/>
            <a:ext cx="452717" cy="64037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5E59B43-E104-4AF9-BC76-675697D56DA4}"/>
              </a:ext>
            </a:extLst>
          </p:cNvPr>
          <p:cNvSpPr/>
          <p:nvPr/>
        </p:nvSpPr>
        <p:spPr>
          <a:xfrm>
            <a:off x="5721223" y="291249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NB! Hind sisaldab logo ja numbri trükki.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0C5D81-3A7A-443A-8A60-F97FC60EEA67}"/>
              </a:ext>
            </a:extLst>
          </p:cNvPr>
          <p:cNvSpPr/>
          <p:nvPr/>
        </p:nvSpPr>
        <p:spPr>
          <a:xfrm>
            <a:off x="7117469" y="1463960"/>
            <a:ext cx="214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2F441AC-84F3-46AE-939D-6510B43EBB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" y="6152624"/>
            <a:ext cx="883664" cy="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6881" y="6286263"/>
            <a:ext cx="839872" cy="272957"/>
          </a:xfrm>
        </p:spPr>
        <p:txBody>
          <a:bodyPr/>
          <a:lstStyle/>
          <a:p>
            <a:fld id="{19F3C413-2067-49B6-9803-210AF38A6B2D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27707" y="579765"/>
            <a:ext cx="798391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8633" y="1649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Candara" panose="020E0502030303020204" pitchFamily="34" charset="0"/>
              </a:rPr>
              <a:t>VABA-AJA MÜTSID</a:t>
            </a: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26" name="Picture 25" descr="P:\AND1\KLUBIDELE KATALOOGID\LOGOD - VALGED\Spalding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79" y="153533"/>
            <a:ext cx="1443892" cy="7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8" y="-282241"/>
            <a:ext cx="1141243" cy="1614306"/>
          </a:xfrm>
          <a:prstGeom prst="rect">
            <a:avLst/>
          </a:prstGeom>
        </p:spPr>
      </p:pic>
      <p:pic>
        <p:nvPicPr>
          <p:cNvPr id="21" name="Picture 2" descr="http://www.beechfield.com/images/more/B610/beechfield_b610_bright-royal-z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07" y="908033"/>
            <a:ext cx="3097855" cy="30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ildiotsingu beechfield b451 tulem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13" y="2750986"/>
            <a:ext cx="2316485" cy="28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604564" y="3566389"/>
            <a:ext cx="62416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Nokamüts</a:t>
            </a: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Tootekood: B610</a:t>
            </a: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Tagant reguleeritav</a:t>
            </a:r>
          </a:p>
          <a:p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Trükk sisaldab logo ja numbrit/initsiaali.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43178" y="168554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Talvemüts tutiga</a:t>
            </a: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Tootekood: B451</a:t>
            </a: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Materjal: 100 % Soft-touch akrüül</a:t>
            </a:r>
          </a:p>
          <a:p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168">
            <a:off x="2244967" y="2044511"/>
            <a:ext cx="844839" cy="11950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4016">
            <a:off x="7214853" y="3888706"/>
            <a:ext cx="844839" cy="11950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62" y="2653546"/>
            <a:ext cx="329428" cy="2781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070932" y="3592724"/>
            <a:ext cx="214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6 €</a:t>
            </a:r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37272" y="1626772"/>
            <a:ext cx="214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5 €</a:t>
            </a:r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CF9FDF-7428-4C5F-BB07-6ED8DDFEC2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" y="6152624"/>
            <a:ext cx="883664" cy="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6881" y="6286263"/>
            <a:ext cx="839872" cy="272957"/>
          </a:xfrm>
        </p:spPr>
        <p:txBody>
          <a:bodyPr/>
          <a:lstStyle/>
          <a:p>
            <a:fld id="{19F3C413-2067-49B6-9803-210AF38A6B2D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27707" y="579765"/>
            <a:ext cx="798391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8633" y="16498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Candara" panose="020E0502030303020204" pitchFamily="34" charset="0"/>
              </a:rPr>
              <a:t>VABA-AJA MÜTSID</a:t>
            </a: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26" name="Picture 25" descr="P:\AND1\KLUBIDELE KATALOOGID\LOGOD - VALGED\Spalding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79" y="153533"/>
            <a:ext cx="1443892" cy="7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8" y="-282241"/>
            <a:ext cx="1141243" cy="16143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CF9FDF-7428-4C5F-BB07-6ED8DDFEC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0" y="6152624"/>
            <a:ext cx="883664" cy="48027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ACF561-A390-43B5-A1BB-F06351D4F2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0" y="1594223"/>
            <a:ext cx="1697369" cy="245598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A53C9B-73C0-41C7-BC1E-F0D8BBED91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93" y="2740727"/>
            <a:ext cx="3899331" cy="22148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E8FD3C-A822-4E48-9541-5583EDF2B9EA}"/>
              </a:ext>
            </a:extLst>
          </p:cNvPr>
          <p:cNvSpPr/>
          <p:nvPr/>
        </p:nvSpPr>
        <p:spPr>
          <a:xfrm>
            <a:off x="5430398" y="17250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UUS!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Mikrofiiber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rätik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Tootekood: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1141501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Mõõt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: 70x140 cm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Saku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KK logo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trükk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ühel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pool,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teiselt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poolt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valge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F34EC-DAE4-4E65-BE19-7BBACC68136F}"/>
              </a:ext>
            </a:extLst>
          </p:cNvPr>
          <p:cNvSpPr/>
          <p:nvPr/>
        </p:nvSpPr>
        <p:spPr>
          <a:xfrm>
            <a:off x="7361321" y="1725064"/>
            <a:ext cx="214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5 €</a:t>
            </a:r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erson wearing a blue shirt&#10;&#10;Description automatically generated">
            <a:extLst>
              <a:ext uri="{FF2B5EF4-FFF2-40B4-BE49-F238E27FC236}">
                <a16:creationId xmlns:a16="http://schemas.microsoft.com/office/drawing/2014/main" id="{A71FF325-98BB-4374-BA46-09F36FA2B8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98" y="2037485"/>
            <a:ext cx="1865341" cy="18653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C55A77-CA6D-4100-BA38-E055175DB585}"/>
              </a:ext>
            </a:extLst>
          </p:cNvPr>
          <p:cNvSpPr/>
          <p:nvPr/>
        </p:nvSpPr>
        <p:spPr>
          <a:xfrm>
            <a:off x="1227707" y="40857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UUS!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Saku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KK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torusall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000" b="1" dirty="0">
                <a:latin typeface="Arial" panose="020B0604020202020204" pitchFamily="34" charset="0"/>
                <a:cs typeface="Arial" panose="020B0604020202020204" pitchFamily="34" charset="0"/>
              </a:rPr>
              <a:t>Tootekood: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90040140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Materjal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: 100 %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polüester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mikrofiiber</a:t>
            </a:r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919244-133E-4134-8259-1EB11800B0ED}"/>
              </a:ext>
            </a:extLst>
          </p:cNvPr>
          <p:cNvSpPr/>
          <p:nvPr/>
        </p:nvSpPr>
        <p:spPr>
          <a:xfrm>
            <a:off x="2921440" y="4067144"/>
            <a:ext cx="214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t-E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et-E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411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14429</TotalTime>
  <Words>550</Words>
  <Application>Microsoft Office PowerPoint</Application>
  <PresentationFormat>Widescreen</PresentationFormat>
  <Paragraphs>136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Candara</vt:lpstr>
      <vt:lpstr>Dekar</vt:lpstr>
      <vt:lpstr>Futura Condensed Medium</vt:lpstr>
      <vt:lpstr>Futura Md BT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Tõnis Uueküla</dc:creator>
  <cp:lastModifiedBy>Tõnis Uueküla</cp:lastModifiedBy>
  <cp:revision>52</cp:revision>
  <dcterms:created xsi:type="dcterms:W3CDTF">2017-08-28T08:59:39Z</dcterms:created>
  <dcterms:modified xsi:type="dcterms:W3CDTF">2020-08-17T09:10:38Z</dcterms:modified>
</cp:coreProperties>
</file>